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9" r:id="rId2"/>
  </p:sldIdLst>
  <p:sldSz cx="37463413" cy="210677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86A3"/>
    <a:srgbClr val="20CCD0"/>
    <a:srgbClr val="B9B9B9"/>
    <a:srgbClr val="0893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94" autoAdjust="0"/>
    <p:restoredTop sz="94660"/>
  </p:normalViewPr>
  <p:slideViewPr>
    <p:cSldViewPr snapToGrid="0">
      <p:cViewPr varScale="1">
        <p:scale>
          <a:sx n="22" d="100"/>
          <a:sy n="22" d="100"/>
        </p:scale>
        <p:origin x="88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50CDBC-7D80-4567-8331-E73B3B096DA2}" type="datetimeFigureOut">
              <a:rPr lang="en-US" smtClean="0"/>
              <a:t>1/28/2019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A0C607-213D-4B1C-9B3B-143E6F8D2B95}" type="slidenum">
              <a:rPr lang="en-US" smtClean="0"/>
              <a:t>‹#›</a:t>
            </a:fld>
            <a:endParaRPr lang="en-US"/>
          </a:p>
        </p:txBody>
      </p:sp>
    </p:spTree>
    <p:extLst>
      <p:ext uri="{BB962C8B-B14F-4D97-AF65-F5344CB8AC3E}">
        <p14:creationId xmlns:p14="http://schemas.microsoft.com/office/powerpoint/2010/main" val="1604392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 y="2340856"/>
            <a:ext cx="28090243" cy="16386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8485539" y="2340856"/>
            <a:ext cx="8988878" cy="1638600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287414" y="3988820"/>
            <a:ext cx="22478048" cy="10000141"/>
          </a:xfrm>
        </p:spPr>
        <p:txBody>
          <a:bodyPr anchor="b">
            <a:normAutofit/>
          </a:bodyPr>
          <a:lstStyle>
            <a:lvl1pPr algn="l">
              <a:defRPr sz="18125" spc="-307"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3380111" y="14346953"/>
            <a:ext cx="22478048" cy="2809028"/>
          </a:xfrm>
        </p:spPr>
        <p:txBody>
          <a:bodyPr anchor="t">
            <a:normAutofit/>
          </a:bodyPr>
          <a:lstStyle>
            <a:lvl1pPr marL="0" indent="0" algn="l">
              <a:buNone/>
              <a:defRPr sz="6758" cap="none" spc="0" baseline="0">
                <a:solidFill>
                  <a:schemeClr val="accent1">
                    <a:lumMod val="20000"/>
                    <a:lumOff val="80000"/>
                  </a:schemeClr>
                </a:solidFill>
              </a:defRPr>
            </a:lvl1pPr>
            <a:lvl2pPr marL="1404518" indent="0" algn="ctr">
              <a:buNone/>
              <a:defRPr sz="6758"/>
            </a:lvl2pPr>
            <a:lvl3pPr marL="2809037" indent="0" algn="ctr">
              <a:buNone/>
              <a:defRPr sz="6758"/>
            </a:lvl3pPr>
            <a:lvl4pPr marL="4213555" indent="0" algn="ctr">
              <a:buNone/>
              <a:defRPr sz="6144"/>
            </a:lvl4pPr>
            <a:lvl5pPr marL="5618074" indent="0" algn="ctr">
              <a:buNone/>
              <a:defRPr sz="6144"/>
            </a:lvl5pPr>
            <a:lvl6pPr marL="7022592" indent="0" algn="ctr">
              <a:buNone/>
              <a:defRPr sz="6144"/>
            </a:lvl6pPr>
            <a:lvl7pPr marL="8427110" indent="0" algn="ctr">
              <a:buNone/>
              <a:defRPr sz="6144"/>
            </a:lvl7pPr>
            <a:lvl8pPr marL="9831629" indent="0" algn="ctr">
              <a:buNone/>
              <a:defRPr sz="6144"/>
            </a:lvl8pPr>
            <a:lvl9pPr marL="11236147" indent="0" algn="ctr">
              <a:buNone/>
              <a:defRPr sz="6144"/>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A0AC33-F199-4EE6-B210-8604420854EB}" type="datetimeFigureOut">
              <a:rPr lang="en-US" smtClean="0"/>
              <a:t>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1569891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A0AC33-F199-4EE6-B210-8604420854EB}" type="datetimeFigureOut">
              <a:rPr lang="en-US" smtClean="0"/>
              <a:t>1/28/2019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863282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0732" y="3043114"/>
            <a:ext cx="8663414" cy="1521557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885268" y="2668577"/>
            <a:ext cx="22478048" cy="15730559"/>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A0AC33-F199-4EE6-B210-8604420854EB}" type="datetimeFigureOut">
              <a:rPr lang="en-US" smtClean="0"/>
              <a:t>1/28/2019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373439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A0AC33-F199-4EE6-B210-8604420854EB}" type="datetimeFigureOut">
              <a:rPr lang="en-US" smtClean="0"/>
              <a:t>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346534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885268" y="3988820"/>
            <a:ext cx="22478048" cy="10000141"/>
          </a:xfrm>
        </p:spPr>
        <p:txBody>
          <a:bodyPr anchor="b">
            <a:normAutofit/>
          </a:bodyPr>
          <a:lstStyle>
            <a:lvl1pPr>
              <a:defRPr sz="18125" b="0" spc="-307"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1941463" y="14354135"/>
            <a:ext cx="22478048" cy="2809028"/>
          </a:xfrm>
        </p:spPr>
        <p:txBody>
          <a:bodyPr anchor="t">
            <a:normAutofit/>
          </a:bodyPr>
          <a:lstStyle>
            <a:lvl1pPr marL="0" indent="0">
              <a:buNone/>
              <a:defRPr sz="6758" cap="none" spc="0" baseline="0">
                <a:solidFill>
                  <a:schemeClr val="tx1">
                    <a:lumMod val="65000"/>
                    <a:lumOff val="35000"/>
                  </a:schemeClr>
                </a:solidFill>
              </a:defRPr>
            </a:lvl1pPr>
            <a:lvl2pPr marL="1404518" indent="0">
              <a:buNone/>
              <a:defRPr sz="5530">
                <a:solidFill>
                  <a:schemeClr val="tx1">
                    <a:tint val="75000"/>
                  </a:schemeClr>
                </a:solidFill>
              </a:defRPr>
            </a:lvl2pPr>
            <a:lvl3pPr marL="2809037" indent="0">
              <a:buNone/>
              <a:defRPr sz="4915">
                <a:solidFill>
                  <a:schemeClr val="tx1">
                    <a:tint val="75000"/>
                  </a:schemeClr>
                </a:solidFill>
              </a:defRPr>
            </a:lvl3pPr>
            <a:lvl4pPr marL="4213555" indent="0">
              <a:buNone/>
              <a:defRPr sz="4301">
                <a:solidFill>
                  <a:schemeClr val="tx1">
                    <a:tint val="75000"/>
                  </a:schemeClr>
                </a:solidFill>
              </a:defRPr>
            </a:lvl4pPr>
            <a:lvl5pPr marL="5618074" indent="0">
              <a:buNone/>
              <a:defRPr sz="4301">
                <a:solidFill>
                  <a:schemeClr val="tx1">
                    <a:tint val="75000"/>
                  </a:schemeClr>
                </a:solidFill>
              </a:defRPr>
            </a:lvl5pPr>
            <a:lvl6pPr marL="7022592" indent="0">
              <a:buNone/>
              <a:defRPr sz="4301">
                <a:solidFill>
                  <a:schemeClr val="tx1">
                    <a:tint val="75000"/>
                  </a:schemeClr>
                </a:solidFill>
              </a:defRPr>
            </a:lvl6pPr>
            <a:lvl7pPr marL="8427110" indent="0">
              <a:buNone/>
              <a:defRPr sz="4301">
                <a:solidFill>
                  <a:schemeClr val="tx1">
                    <a:tint val="75000"/>
                  </a:schemeClr>
                </a:solidFill>
              </a:defRPr>
            </a:lvl7pPr>
            <a:lvl8pPr marL="9831629" indent="0">
              <a:buNone/>
              <a:defRPr sz="4301">
                <a:solidFill>
                  <a:schemeClr val="tx1">
                    <a:tint val="75000"/>
                  </a:schemeClr>
                </a:solidFill>
              </a:defRPr>
            </a:lvl8pPr>
            <a:lvl9pPr marL="11236147" indent="0">
              <a:buNone/>
              <a:defRPr sz="4301">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DA0AC33-F199-4EE6-B210-8604420854EB}" type="datetimeFigureOut">
              <a:rPr lang="en-US" smtClean="0"/>
              <a:t>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522666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885268" y="2668577"/>
            <a:ext cx="10677073"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4023413" y="2668577"/>
            <a:ext cx="10677073"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1DA0AC33-F199-4EE6-B210-8604420854EB}" type="datetimeFigureOut">
              <a:rPr lang="en-US" smtClean="0"/>
              <a:t>1/28/2019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4131334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885268" y="3144447"/>
            <a:ext cx="10677073" cy="2481308"/>
          </a:xfrm>
        </p:spPr>
        <p:txBody>
          <a:bodyPr anchor="b">
            <a:normAutofit/>
          </a:bodyPr>
          <a:lstStyle>
            <a:lvl1pPr marL="0" indent="0">
              <a:spcBef>
                <a:spcPts val="0"/>
              </a:spcBef>
              <a:buNone/>
              <a:defRPr sz="6144" b="1">
                <a:solidFill>
                  <a:schemeClr val="tx1">
                    <a:lumMod val="65000"/>
                    <a:lumOff val="35000"/>
                  </a:schemeClr>
                </a:solidFill>
              </a:defRPr>
            </a:lvl1pPr>
            <a:lvl2pPr marL="1404518" indent="0">
              <a:buNone/>
              <a:defRPr sz="6144" b="1"/>
            </a:lvl2pPr>
            <a:lvl3pPr marL="2809037" indent="0">
              <a:buNone/>
              <a:defRPr sz="5530" b="1"/>
            </a:lvl3pPr>
            <a:lvl4pPr marL="4213555" indent="0">
              <a:buNone/>
              <a:defRPr sz="4915" b="1"/>
            </a:lvl4pPr>
            <a:lvl5pPr marL="5618074" indent="0">
              <a:buNone/>
              <a:defRPr sz="4915" b="1"/>
            </a:lvl5pPr>
            <a:lvl6pPr marL="7022592" indent="0">
              <a:buNone/>
              <a:defRPr sz="4915" b="1"/>
            </a:lvl6pPr>
            <a:lvl7pPr marL="8427110" indent="0">
              <a:buNone/>
              <a:defRPr sz="4915" b="1"/>
            </a:lvl7pPr>
            <a:lvl8pPr marL="9831629" indent="0">
              <a:buNone/>
              <a:defRPr sz="4915" b="1"/>
            </a:lvl8pPr>
            <a:lvl9pPr marL="11236147" indent="0">
              <a:buNone/>
              <a:defRPr sz="4915" b="1"/>
            </a:lvl9pPr>
          </a:lstStyle>
          <a:p>
            <a:pPr lvl="0"/>
            <a:r>
              <a:rPr lang="en-US"/>
              <a:t>Edit Master text styles</a:t>
            </a:r>
          </a:p>
        </p:txBody>
      </p:sp>
      <p:sp>
        <p:nvSpPr>
          <p:cNvPr id="4" name="Content Placeholder 3"/>
          <p:cNvSpPr>
            <a:spLocks noGrp="1"/>
          </p:cNvSpPr>
          <p:nvPr>
            <p:ph sz="half" idx="2"/>
          </p:nvPr>
        </p:nvSpPr>
        <p:spPr>
          <a:xfrm>
            <a:off x="11885268" y="5931818"/>
            <a:ext cx="10677073" cy="12359725"/>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4024467" y="3144448"/>
            <a:ext cx="10677073" cy="2498054"/>
          </a:xfrm>
        </p:spPr>
        <p:txBody>
          <a:bodyPr anchor="b">
            <a:normAutofit/>
          </a:bodyPr>
          <a:lstStyle>
            <a:lvl1pPr marL="0" indent="0">
              <a:spcBef>
                <a:spcPts val="0"/>
              </a:spcBef>
              <a:buNone/>
              <a:defRPr sz="6144" b="1">
                <a:solidFill>
                  <a:schemeClr val="tx1">
                    <a:lumMod val="65000"/>
                    <a:lumOff val="35000"/>
                  </a:schemeClr>
                </a:solidFill>
              </a:defRPr>
            </a:lvl1pPr>
            <a:lvl2pPr marL="1404518" indent="0">
              <a:buNone/>
              <a:defRPr sz="6144" b="1"/>
            </a:lvl2pPr>
            <a:lvl3pPr marL="2809037" indent="0">
              <a:buNone/>
              <a:defRPr sz="5530" b="1"/>
            </a:lvl3pPr>
            <a:lvl4pPr marL="4213555" indent="0">
              <a:buNone/>
              <a:defRPr sz="4915" b="1"/>
            </a:lvl4pPr>
            <a:lvl5pPr marL="5618074" indent="0">
              <a:buNone/>
              <a:defRPr sz="4915" b="1"/>
            </a:lvl5pPr>
            <a:lvl6pPr marL="7022592" indent="0">
              <a:buNone/>
              <a:defRPr sz="4915" b="1"/>
            </a:lvl6pPr>
            <a:lvl7pPr marL="8427110" indent="0">
              <a:buNone/>
              <a:defRPr sz="4915" b="1"/>
            </a:lvl7pPr>
            <a:lvl8pPr marL="9831629" indent="0">
              <a:buNone/>
              <a:defRPr sz="4915" b="1"/>
            </a:lvl8pPr>
            <a:lvl9pPr marL="11236147" indent="0">
              <a:buNone/>
              <a:defRPr sz="4915" b="1"/>
            </a:lvl9pPr>
          </a:lstStyle>
          <a:p>
            <a:pPr lvl="0"/>
            <a:r>
              <a:rPr lang="en-US"/>
              <a:t>Edit Master text styles</a:t>
            </a:r>
          </a:p>
        </p:txBody>
      </p:sp>
      <p:sp>
        <p:nvSpPr>
          <p:cNvPr id="6" name="Content Placeholder 5"/>
          <p:cNvSpPr>
            <a:spLocks noGrp="1"/>
          </p:cNvSpPr>
          <p:nvPr>
            <p:ph sz="quarter" idx="4"/>
          </p:nvPr>
        </p:nvSpPr>
        <p:spPr>
          <a:xfrm>
            <a:off x="24024467" y="5931818"/>
            <a:ext cx="10677073" cy="12359725"/>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1DA0AC33-F199-4EE6-B210-8604420854EB}" type="datetimeFigureOut">
              <a:rPr lang="en-US" smtClean="0"/>
              <a:t>1/28/2019</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457249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1DA0AC33-F199-4EE6-B210-8604420854EB}" type="datetimeFigureOut">
              <a:rPr lang="en-US" smtClean="0"/>
              <a:t>1/28/2019</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139179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1DA0AC33-F199-4EE6-B210-8604420854EB}" type="datetimeFigureOut">
              <a:rPr lang="en-US" smtClean="0"/>
              <a:t>1/28/2019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245202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6731" y="3511285"/>
            <a:ext cx="8710244" cy="7303474"/>
          </a:xfrm>
        </p:spPr>
        <p:txBody>
          <a:bodyPr anchor="b">
            <a:normAutofit/>
          </a:bodyPr>
          <a:lstStyle>
            <a:lvl1pPr>
              <a:defRPr sz="9830" b="0" baseline="0"/>
            </a:lvl1pPr>
          </a:lstStyle>
          <a:p>
            <a:r>
              <a:rPr lang="en-US"/>
              <a:t>Click to edit Master title style</a:t>
            </a:r>
            <a:endParaRPr lang="en-US" dirty="0"/>
          </a:p>
        </p:txBody>
      </p:sp>
      <p:sp>
        <p:nvSpPr>
          <p:cNvPr id="3" name="Content Placeholder 2"/>
          <p:cNvSpPr>
            <a:spLocks noGrp="1"/>
          </p:cNvSpPr>
          <p:nvPr>
            <p:ph idx="1"/>
          </p:nvPr>
        </p:nvSpPr>
        <p:spPr>
          <a:xfrm>
            <a:off x="11885268" y="2668577"/>
            <a:ext cx="22478048"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86731" y="10734077"/>
            <a:ext cx="8710244" cy="7133132"/>
          </a:xfrm>
        </p:spPr>
        <p:txBody>
          <a:bodyPr anchor="t">
            <a:normAutofit/>
          </a:bodyPr>
          <a:lstStyle>
            <a:lvl1pPr marL="0" indent="0">
              <a:lnSpc>
                <a:spcPct val="100000"/>
              </a:lnSpc>
              <a:buNone/>
              <a:defRPr sz="4301">
                <a:solidFill>
                  <a:srgbClr val="FFFFFF"/>
                </a:solidFill>
              </a:defRPr>
            </a:lvl1pPr>
            <a:lvl2pPr marL="1404518" indent="0">
              <a:buNone/>
              <a:defRPr sz="3686"/>
            </a:lvl2pPr>
            <a:lvl3pPr marL="2809037" indent="0">
              <a:buNone/>
              <a:defRPr sz="3072"/>
            </a:lvl3pPr>
            <a:lvl4pPr marL="4213555" indent="0">
              <a:buNone/>
              <a:defRPr sz="2765"/>
            </a:lvl4pPr>
            <a:lvl5pPr marL="5618074" indent="0">
              <a:buNone/>
              <a:defRPr sz="2765"/>
            </a:lvl5pPr>
            <a:lvl6pPr marL="7022592" indent="0">
              <a:buNone/>
              <a:defRPr sz="2765"/>
            </a:lvl6pPr>
            <a:lvl7pPr marL="8427110" indent="0">
              <a:buNone/>
              <a:defRPr sz="2765"/>
            </a:lvl7pPr>
            <a:lvl8pPr marL="9831629" indent="0">
              <a:buNone/>
              <a:defRPr sz="2765"/>
            </a:lvl8pPr>
            <a:lvl9pPr marL="11236147" indent="0">
              <a:buNone/>
              <a:defRPr sz="2765"/>
            </a:lvl9pPr>
          </a:lstStyle>
          <a:p>
            <a:pPr lvl="0"/>
            <a:r>
              <a:rPr lang="en-US"/>
              <a:t>Edit Master text styles</a:t>
            </a:r>
          </a:p>
        </p:txBody>
      </p:sp>
      <p:sp>
        <p:nvSpPr>
          <p:cNvPr id="8" name="Date Placeholder 7"/>
          <p:cNvSpPr>
            <a:spLocks noGrp="1"/>
          </p:cNvSpPr>
          <p:nvPr>
            <p:ph type="dt" sz="half" idx="10"/>
          </p:nvPr>
        </p:nvSpPr>
        <p:spPr/>
        <p:txBody>
          <a:bodyPr/>
          <a:lstStyle/>
          <a:p>
            <a:fld id="{1DA0AC33-F199-4EE6-B210-8604420854EB}" type="datetimeFigureOut">
              <a:rPr lang="en-US" smtClean="0"/>
              <a:t>1/28/2019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3219844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6731" y="3511285"/>
            <a:ext cx="8710244" cy="7303474"/>
          </a:xfrm>
        </p:spPr>
        <p:txBody>
          <a:bodyPr anchor="b">
            <a:normAutofit/>
          </a:bodyPr>
          <a:lstStyle>
            <a:lvl1pPr>
              <a:defRPr sz="983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971827" y="2357504"/>
            <a:ext cx="24936369" cy="16376636"/>
          </a:xfrm>
          <a:solidFill>
            <a:schemeClr val="bg1">
              <a:lumMod val="75000"/>
            </a:schemeClr>
          </a:solidFill>
        </p:spPr>
        <p:txBody>
          <a:bodyPr anchor="t"/>
          <a:lstStyle>
            <a:lvl1pPr marL="0" indent="0">
              <a:buNone/>
              <a:defRPr sz="9830"/>
            </a:lvl1pPr>
            <a:lvl2pPr marL="1404518" indent="0">
              <a:buNone/>
              <a:defRPr sz="8602"/>
            </a:lvl2pPr>
            <a:lvl3pPr marL="2809037" indent="0">
              <a:buNone/>
              <a:defRPr sz="7373"/>
            </a:lvl3pPr>
            <a:lvl4pPr marL="4213555" indent="0">
              <a:buNone/>
              <a:defRPr sz="6144"/>
            </a:lvl4pPr>
            <a:lvl5pPr marL="5618074" indent="0">
              <a:buNone/>
              <a:defRPr sz="6144"/>
            </a:lvl5pPr>
            <a:lvl6pPr marL="7022592" indent="0">
              <a:buNone/>
              <a:defRPr sz="6144"/>
            </a:lvl6pPr>
            <a:lvl7pPr marL="8427110" indent="0">
              <a:buNone/>
              <a:defRPr sz="6144"/>
            </a:lvl7pPr>
            <a:lvl8pPr marL="9831629" indent="0">
              <a:buNone/>
              <a:defRPr sz="6144"/>
            </a:lvl8pPr>
            <a:lvl9pPr marL="11236147" indent="0">
              <a:buNone/>
              <a:defRPr sz="6144"/>
            </a:lvl9pPr>
          </a:lstStyle>
          <a:p>
            <a:r>
              <a:rPr lang="en-US"/>
              <a:t>Click icon to add picture</a:t>
            </a:r>
            <a:endParaRPr lang="en-US" dirty="0"/>
          </a:p>
        </p:txBody>
      </p:sp>
      <p:sp>
        <p:nvSpPr>
          <p:cNvPr id="4" name="Text Placeholder 3"/>
          <p:cNvSpPr>
            <a:spLocks noGrp="1"/>
          </p:cNvSpPr>
          <p:nvPr>
            <p:ph type="body" sz="half" idx="2"/>
          </p:nvPr>
        </p:nvSpPr>
        <p:spPr>
          <a:xfrm>
            <a:off x="786731" y="10730489"/>
            <a:ext cx="8710244" cy="7134932"/>
          </a:xfrm>
        </p:spPr>
        <p:txBody>
          <a:bodyPr anchor="t">
            <a:normAutofit/>
          </a:bodyPr>
          <a:lstStyle>
            <a:lvl1pPr marL="0" indent="0">
              <a:lnSpc>
                <a:spcPct val="100000"/>
              </a:lnSpc>
              <a:buNone/>
              <a:defRPr sz="4301">
                <a:solidFill>
                  <a:srgbClr val="FFFFFF"/>
                </a:solidFill>
              </a:defRPr>
            </a:lvl1pPr>
            <a:lvl2pPr marL="1404518" indent="0">
              <a:buNone/>
              <a:defRPr sz="3686"/>
            </a:lvl2pPr>
            <a:lvl3pPr marL="2809037" indent="0">
              <a:buNone/>
              <a:defRPr sz="3072"/>
            </a:lvl3pPr>
            <a:lvl4pPr marL="4213555" indent="0">
              <a:buNone/>
              <a:defRPr sz="2765"/>
            </a:lvl4pPr>
            <a:lvl5pPr marL="5618074" indent="0">
              <a:buNone/>
              <a:defRPr sz="2765"/>
            </a:lvl5pPr>
            <a:lvl6pPr marL="7022592" indent="0">
              <a:buNone/>
              <a:defRPr sz="2765"/>
            </a:lvl6pPr>
            <a:lvl7pPr marL="8427110" indent="0">
              <a:buNone/>
              <a:defRPr sz="2765"/>
            </a:lvl7pPr>
            <a:lvl8pPr marL="9831629" indent="0">
              <a:buNone/>
              <a:defRPr sz="2765"/>
            </a:lvl8pPr>
            <a:lvl9pPr marL="11236147" indent="0">
              <a:buNone/>
              <a:defRPr sz="2765"/>
            </a:lvl9pPr>
          </a:lstStyle>
          <a:p>
            <a:pPr lvl="0"/>
            <a:r>
              <a:rPr lang="en-US"/>
              <a:t>Edit Master text styles</a:t>
            </a:r>
          </a:p>
        </p:txBody>
      </p:sp>
      <p:sp>
        <p:nvSpPr>
          <p:cNvPr id="8" name="Date Placeholder 7"/>
          <p:cNvSpPr>
            <a:spLocks noGrp="1"/>
          </p:cNvSpPr>
          <p:nvPr>
            <p:ph type="dt" sz="half" idx="10"/>
          </p:nvPr>
        </p:nvSpPr>
        <p:spPr/>
        <p:txBody>
          <a:bodyPr/>
          <a:lstStyle/>
          <a:p>
            <a:fld id="{1DA0AC33-F199-4EE6-B210-8604420854EB}" type="datetimeFigureOut">
              <a:rPr lang="en-US" smtClean="0"/>
              <a:t>1/28/2019</a:t>
            </a:fld>
            <a:endParaRPr lang="en-US"/>
          </a:p>
        </p:txBody>
      </p:sp>
      <p:sp>
        <p:nvSpPr>
          <p:cNvPr id="9" name="Footer Placeholder 8"/>
          <p:cNvSpPr>
            <a:spLocks noGrp="1"/>
          </p:cNvSpPr>
          <p:nvPr>
            <p:ph type="ftr" sz="quarter" idx="11"/>
          </p:nvPr>
        </p:nvSpPr>
        <p:spPr>
          <a:xfrm>
            <a:off x="10751992" y="19526650"/>
            <a:ext cx="18164830" cy="1121661"/>
          </a:xfrm>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3396436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 y="2331493"/>
            <a:ext cx="10581417" cy="163766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777166" y="3452418"/>
            <a:ext cx="9056983" cy="1413479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36307627" y="2331493"/>
            <a:ext cx="1180098" cy="16376636"/>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11889434" y="2654532"/>
            <a:ext cx="22478048" cy="15730559"/>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6499" y="19526650"/>
            <a:ext cx="8429268" cy="1121661"/>
          </a:xfrm>
          <a:prstGeom prst="rect">
            <a:avLst/>
          </a:prstGeom>
        </p:spPr>
        <p:txBody>
          <a:bodyPr vert="horz" lIns="91440" tIns="45720" rIns="91440" bIns="45720" rtlCol="0" anchor="ctr"/>
          <a:lstStyle>
            <a:lvl1pPr algn="l">
              <a:defRPr sz="3379">
                <a:solidFill>
                  <a:schemeClr val="tx1">
                    <a:lumMod val="50000"/>
                    <a:lumOff val="50000"/>
                  </a:schemeClr>
                </a:solidFill>
              </a:defRPr>
            </a:lvl1pPr>
          </a:lstStyle>
          <a:p>
            <a:fld id="{1DA0AC33-F199-4EE6-B210-8604420854EB}" type="datetimeFigureOut">
              <a:rPr lang="en-US" smtClean="0"/>
              <a:t>1/28/2019</a:t>
            </a:fld>
            <a:endParaRPr lang="en-US"/>
          </a:p>
        </p:txBody>
      </p:sp>
      <p:sp>
        <p:nvSpPr>
          <p:cNvPr id="5" name="Footer Placeholder 4"/>
          <p:cNvSpPr>
            <a:spLocks noGrp="1"/>
          </p:cNvSpPr>
          <p:nvPr>
            <p:ph type="ftr" sz="quarter" idx="3"/>
          </p:nvPr>
        </p:nvSpPr>
        <p:spPr>
          <a:xfrm>
            <a:off x="11889436" y="19526650"/>
            <a:ext cx="18164830" cy="1121661"/>
          </a:xfrm>
          <a:prstGeom prst="rect">
            <a:avLst/>
          </a:prstGeom>
        </p:spPr>
        <p:txBody>
          <a:bodyPr vert="horz" lIns="91440" tIns="45720" rIns="91440" bIns="45720" rtlCol="0" anchor="ctr"/>
          <a:lstStyle>
            <a:lvl1pPr algn="l">
              <a:defRPr sz="3379">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32676428" y="19526650"/>
            <a:ext cx="4704212" cy="1121661"/>
          </a:xfrm>
          <a:prstGeom prst="rect">
            <a:avLst/>
          </a:prstGeom>
        </p:spPr>
        <p:txBody>
          <a:bodyPr vert="horz" lIns="91440" tIns="45720" rIns="91440" bIns="45720" rtlCol="0" anchor="ctr"/>
          <a:lstStyle>
            <a:lvl1pPr algn="r">
              <a:defRPr sz="3686" b="1">
                <a:solidFill>
                  <a:schemeClr val="accent1"/>
                </a:solidFill>
              </a:defRPr>
            </a:lvl1pPr>
          </a:lstStyle>
          <a:p>
            <a:fld id="{73535D2B-0434-4897-BC5C-7F3EE31153A3}" type="slidenum">
              <a:rPr lang="en-US" smtClean="0"/>
              <a:t>‹#›</a:t>
            </a:fld>
            <a:endParaRPr lang="en-US"/>
          </a:p>
        </p:txBody>
      </p:sp>
    </p:spTree>
    <p:extLst>
      <p:ext uri="{BB962C8B-B14F-4D97-AF65-F5344CB8AC3E}">
        <p14:creationId xmlns:p14="http://schemas.microsoft.com/office/powerpoint/2010/main" val="411383677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809037" rtl="0" eaLnBrk="1" latinLnBrk="0" hangingPunct="1">
        <a:lnSpc>
          <a:spcPct val="90000"/>
        </a:lnSpc>
        <a:spcBef>
          <a:spcPct val="0"/>
        </a:spcBef>
        <a:buNone/>
        <a:defRPr sz="11059" kern="1200" spc="-184" baseline="0">
          <a:solidFill>
            <a:srgbClr val="FFFFFF"/>
          </a:solidFill>
          <a:latin typeface="+mj-lt"/>
          <a:ea typeface="+mj-ea"/>
          <a:cs typeface="+mj-cs"/>
        </a:defRPr>
      </a:lvl1pPr>
    </p:titleStyle>
    <p:bodyStyle>
      <a:lvl1pPr marL="561807" indent="-561807" algn="l" defTabSz="2809037" rtl="0" eaLnBrk="1" latinLnBrk="0" hangingPunct="1">
        <a:lnSpc>
          <a:spcPct val="90000"/>
        </a:lnSpc>
        <a:spcBef>
          <a:spcPts val="3686"/>
        </a:spcBef>
        <a:buClr>
          <a:schemeClr val="accent1"/>
        </a:buClr>
        <a:buFont typeface="Wingdings 2" pitchFamily="18" charset="2"/>
        <a:buChar char=""/>
        <a:defRPr sz="6144" kern="1200">
          <a:solidFill>
            <a:schemeClr val="tx1">
              <a:lumMod val="65000"/>
              <a:lumOff val="35000"/>
            </a:schemeClr>
          </a:solidFill>
          <a:latin typeface="+mn-lt"/>
          <a:ea typeface="+mn-ea"/>
          <a:cs typeface="+mn-cs"/>
        </a:defRPr>
      </a:lvl1pPr>
      <a:lvl2pPr marL="2106778" indent="-561807" algn="l" defTabSz="2809037" rtl="0" eaLnBrk="1" latinLnBrk="0" hangingPunct="1">
        <a:lnSpc>
          <a:spcPct val="90000"/>
        </a:lnSpc>
        <a:spcBef>
          <a:spcPts val="768"/>
        </a:spcBef>
        <a:spcAft>
          <a:spcPts val="768"/>
        </a:spcAft>
        <a:buClr>
          <a:schemeClr val="accent1"/>
        </a:buClr>
        <a:buFont typeface="Wingdings 2" pitchFamily="18" charset="2"/>
        <a:buChar char=""/>
        <a:defRPr sz="5530" kern="1200">
          <a:solidFill>
            <a:schemeClr val="tx1">
              <a:lumMod val="65000"/>
              <a:lumOff val="35000"/>
            </a:schemeClr>
          </a:solidFill>
          <a:latin typeface="+mn-lt"/>
          <a:ea typeface="+mn-ea"/>
          <a:cs typeface="+mn-cs"/>
        </a:defRPr>
      </a:lvl2pPr>
      <a:lvl3pPr marL="3511296"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915" kern="1200">
          <a:solidFill>
            <a:schemeClr val="tx1">
              <a:lumMod val="65000"/>
              <a:lumOff val="35000"/>
            </a:schemeClr>
          </a:solidFill>
          <a:latin typeface="+mn-lt"/>
          <a:ea typeface="+mn-ea"/>
          <a:cs typeface="+mn-cs"/>
        </a:defRPr>
      </a:lvl3pPr>
      <a:lvl4pPr marL="4915814"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4pPr>
      <a:lvl5pPr marL="6320333"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5pPr>
      <a:lvl6pPr marL="7724851"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6pPr>
      <a:lvl7pPr marL="9129370"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7pPr>
      <a:lvl8pPr marL="10533888"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8pPr>
      <a:lvl9pPr marL="11938406"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9pPr>
    </p:bodyStyle>
    <p:otherStyle>
      <a:defPPr>
        <a:defRPr lang="en-US"/>
      </a:defPPr>
      <a:lvl1pPr marL="0" algn="l" defTabSz="2809037" rtl="0" eaLnBrk="1" latinLnBrk="0" hangingPunct="1">
        <a:defRPr sz="5530" kern="1200">
          <a:solidFill>
            <a:schemeClr val="tx1"/>
          </a:solidFill>
          <a:latin typeface="+mn-lt"/>
          <a:ea typeface="+mn-ea"/>
          <a:cs typeface="+mn-cs"/>
        </a:defRPr>
      </a:lvl1pPr>
      <a:lvl2pPr marL="1404518" algn="l" defTabSz="2809037" rtl="0" eaLnBrk="1" latinLnBrk="0" hangingPunct="1">
        <a:defRPr sz="5530" kern="1200">
          <a:solidFill>
            <a:schemeClr val="tx1"/>
          </a:solidFill>
          <a:latin typeface="+mn-lt"/>
          <a:ea typeface="+mn-ea"/>
          <a:cs typeface="+mn-cs"/>
        </a:defRPr>
      </a:lvl2pPr>
      <a:lvl3pPr marL="2809037" algn="l" defTabSz="2809037" rtl="0" eaLnBrk="1" latinLnBrk="0" hangingPunct="1">
        <a:defRPr sz="5530" kern="1200">
          <a:solidFill>
            <a:schemeClr val="tx1"/>
          </a:solidFill>
          <a:latin typeface="+mn-lt"/>
          <a:ea typeface="+mn-ea"/>
          <a:cs typeface="+mn-cs"/>
        </a:defRPr>
      </a:lvl3pPr>
      <a:lvl4pPr marL="4213555" algn="l" defTabSz="2809037" rtl="0" eaLnBrk="1" latinLnBrk="0" hangingPunct="1">
        <a:defRPr sz="5530" kern="1200">
          <a:solidFill>
            <a:schemeClr val="tx1"/>
          </a:solidFill>
          <a:latin typeface="+mn-lt"/>
          <a:ea typeface="+mn-ea"/>
          <a:cs typeface="+mn-cs"/>
        </a:defRPr>
      </a:lvl4pPr>
      <a:lvl5pPr marL="5618074" algn="l" defTabSz="2809037" rtl="0" eaLnBrk="1" latinLnBrk="0" hangingPunct="1">
        <a:defRPr sz="5530" kern="1200">
          <a:solidFill>
            <a:schemeClr val="tx1"/>
          </a:solidFill>
          <a:latin typeface="+mn-lt"/>
          <a:ea typeface="+mn-ea"/>
          <a:cs typeface="+mn-cs"/>
        </a:defRPr>
      </a:lvl5pPr>
      <a:lvl6pPr marL="7022592" algn="l" defTabSz="2809037" rtl="0" eaLnBrk="1" latinLnBrk="0" hangingPunct="1">
        <a:defRPr sz="5530" kern="1200">
          <a:solidFill>
            <a:schemeClr val="tx1"/>
          </a:solidFill>
          <a:latin typeface="+mn-lt"/>
          <a:ea typeface="+mn-ea"/>
          <a:cs typeface="+mn-cs"/>
        </a:defRPr>
      </a:lvl6pPr>
      <a:lvl7pPr marL="8427110" algn="l" defTabSz="2809037" rtl="0" eaLnBrk="1" latinLnBrk="0" hangingPunct="1">
        <a:defRPr sz="5530" kern="1200">
          <a:solidFill>
            <a:schemeClr val="tx1"/>
          </a:solidFill>
          <a:latin typeface="+mn-lt"/>
          <a:ea typeface="+mn-ea"/>
          <a:cs typeface="+mn-cs"/>
        </a:defRPr>
      </a:lvl7pPr>
      <a:lvl8pPr marL="9831629" algn="l" defTabSz="2809037" rtl="0" eaLnBrk="1" latinLnBrk="0" hangingPunct="1">
        <a:defRPr sz="5530" kern="1200">
          <a:solidFill>
            <a:schemeClr val="tx1"/>
          </a:solidFill>
          <a:latin typeface="+mn-lt"/>
          <a:ea typeface="+mn-ea"/>
          <a:cs typeface="+mn-cs"/>
        </a:defRPr>
      </a:lvl8pPr>
      <a:lvl9pPr marL="11236147" algn="l" defTabSz="2809037" rtl="0" eaLnBrk="1" latinLnBrk="0" hangingPunct="1">
        <a:defRPr sz="5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27" name="Content Placeholder 26">
            <a:extLst>
              <a:ext uri="{FF2B5EF4-FFF2-40B4-BE49-F238E27FC236}">
                <a16:creationId xmlns:a16="http://schemas.microsoft.com/office/drawing/2014/main" id="{F6B47414-D97B-40AD-8D5C-BBF41EBBCB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686" y="2034676"/>
            <a:ext cx="7062760" cy="2825104"/>
          </a:xfrm>
          <a:solidFill>
            <a:srgbClr val="0070C0"/>
          </a:solidFill>
        </p:spPr>
      </p:pic>
      <p:sp>
        <p:nvSpPr>
          <p:cNvPr id="13" name="Rectangle 12">
            <a:extLst>
              <a:ext uri="{FF2B5EF4-FFF2-40B4-BE49-F238E27FC236}">
                <a16:creationId xmlns:a16="http://schemas.microsoft.com/office/drawing/2014/main" id="{A005715A-9AA0-4685-AE44-39808EF657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07626" y="2331493"/>
            <a:ext cx="1180098" cy="16376635"/>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close up of a map&#10;&#10;Description automatically generated">
            <a:extLst>
              <a:ext uri="{FF2B5EF4-FFF2-40B4-BE49-F238E27FC236}">
                <a16:creationId xmlns:a16="http://schemas.microsoft.com/office/drawing/2014/main" id="{6611ECBE-351A-4817-A811-354363CE48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91866" y="1500564"/>
            <a:ext cx="11318821" cy="6922717"/>
          </a:xfrm>
          <a:prstGeom prst="rect">
            <a:avLst/>
          </a:prstGeom>
          <a:effectLst>
            <a:reflection blurRad="6350" endPos="0" dir="5400000" sy="-100000" algn="bl" rotWithShape="0"/>
          </a:effectLst>
          <a:scene3d>
            <a:camera prst="perspectiveFront"/>
            <a:lightRig rig="threePt" dir="t"/>
          </a:scene3d>
        </p:spPr>
      </p:pic>
      <p:pic>
        <p:nvPicPr>
          <p:cNvPr id="8" name="Content Placeholder 4" descr="A close up of a map&#10;&#10;Description automatically generated">
            <a:extLst>
              <a:ext uri="{FF2B5EF4-FFF2-40B4-BE49-F238E27FC236}">
                <a16:creationId xmlns:a16="http://schemas.microsoft.com/office/drawing/2014/main" id="{A57685B8-280C-4C8A-A0F2-6D90D95B75C4}"/>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8019" t="15646"/>
          <a:stretch/>
        </p:blipFill>
        <p:spPr>
          <a:xfrm>
            <a:off x="25660595" y="11203487"/>
            <a:ext cx="8166924" cy="4212987"/>
          </a:xfrm>
          <a:prstGeom prst="rect">
            <a:avLst/>
          </a:prstGeom>
          <a:effectLst/>
        </p:spPr>
      </p:pic>
      <p:sp>
        <p:nvSpPr>
          <p:cNvPr id="10" name="TextBox 9">
            <a:extLst>
              <a:ext uri="{FF2B5EF4-FFF2-40B4-BE49-F238E27FC236}">
                <a16:creationId xmlns:a16="http://schemas.microsoft.com/office/drawing/2014/main" id="{FDA9E0B6-AF49-4F1E-A2E7-B97154DDB34D}"/>
              </a:ext>
            </a:extLst>
          </p:cNvPr>
          <p:cNvSpPr txBox="1"/>
          <p:nvPr/>
        </p:nvSpPr>
        <p:spPr>
          <a:xfrm>
            <a:off x="3411877" y="-23530"/>
            <a:ext cx="30639657" cy="1938992"/>
          </a:xfrm>
          <a:prstGeom prst="rect">
            <a:avLst/>
          </a:prstGeom>
          <a:noFill/>
        </p:spPr>
        <p:txBody>
          <a:bodyPr wrap="square" rtlCol="0">
            <a:spAutoFit/>
          </a:bodyPr>
          <a:lstStyle/>
          <a:p>
            <a:pPr algn="ctr"/>
            <a:r>
              <a:rPr lang="en-US" sz="12000" b="1" dirty="0">
                <a:solidFill>
                  <a:srgbClr val="1D86A3"/>
                </a:solidFill>
                <a:latin typeface="Calibri" panose="020F0502020204030204" pitchFamily="34" charset="0"/>
                <a:cs typeface="Calibri" panose="020F0502020204030204" pitchFamily="34" charset="0"/>
              </a:rPr>
              <a:t>Boston, Big Data, and Web Technologies</a:t>
            </a:r>
            <a:endParaRPr lang="en-US" sz="12000" dirty="0">
              <a:solidFill>
                <a:srgbClr val="1D86A3"/>
              </a:solidFill>
              <a:latin typeface="Calibri" panose="020F0502020204030204" pitchFamily="34" charset="0"/>
              <a:cs typeface="Calibri" panose="020F0502020204030204" pitchFamily="34" charset="0"/>
            </a:endParaRPr>
          </a:p>
        </p:txBody>
      </p:sp>
      <p:sp>
        <p:nvSpPr>
          <p:cNvPr id="12" name="Rectangle 11">
            <a:extLst>
              <a:ext uri="{FF2B5EF4-FFF2-40B4-BE49-F238E27FC236}">
                <a16:creationId xmlns:a16="http://schemas.microsoft.com/office/drawing/2014/main" id="{AD66A427-B3E9-48D3-9BD9-03CE644D60E8}"/>
              </a:ext>
            </a:extLst>
          </p:cNvPr>
          <p:cNvSpPr/>
          <p:nvPr/>
        </p:nvSpPr>
        <p:spPr>
          <a:xfrm>
            <a:off x="1" y="5199036"/>
            <a:ext cx="3683000"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9" name="TextBox 8">
            <a:extLst>
              <a:ext uri="{FF2B5EF4-FFF2-40B4-BE49-F238E27FC236}">
                <a16:creationId xmlns:a16="http://schemas.microsoft.com/office/drawing/2014/main" id="{BDCACD64-D9CF-49E6-BD9F-95DE67BFBCE9}"/>
              </a:ext>
            </a:extLst>
          </p:cNvPr>
          <p:cNvSpPr txBox="1"/>
          <p:nvPr/>
        </p:nvSpPr>
        <p:spPr>
          <a:xfrm>
            <a:off x="45075" y="5403053"/>
            <a:ext cx="4167093" cy="861774"/>
          </a:xfrm>
          <a:prstGeom prst="rect">
            <a:avLst/>
          </a:prstGeom>
          <a:noFill/>
        </p:spPr>
        <p:txBody>
          <a:bodyPr wrap="square" rtlCol="0">
            <a:spAutoFit/>
          </a:bodyPr>
          <a:lstStyle/>
          <a:p>
            <a:r>
              <a:rPr lang="en-US" sz="5000" b="1" dirty="0">
                <a:solidFill>
                  <a:schemeClr val="bg1"/>
                </a:solidFill>
              </a:rPr>
              <a:t>ABSTRACT</a:t>
            </a:r>
          </a:p>
        </p:txBody>
      </p:sp>
      <p:pic>
        <p:nvPicPr>
          <p:cNvPr id="1026" name="Picture 2" descr="Related image">
            <a:extLst>
              <a:ext uri="{FF2B5EF4-FFF2-40B4-BE49-F238E27FC236}">
                <a16:creationId xmlns:a16="http://schemas.microsoft.com/office/drawing/2014/main" id="{CC69E354-A53B-4F65-971A-7733F27CE61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63150" y="2410816"/>
            <a:ext cx="4696730" cy="4696730"/>
          </a:xfrm>
          <a:prstGeom prst="rect">
            <a:avLst/>
          </a:prstGeom>
          <a:noFill/>
          <a:extLst>
            <a:ext uri="{909E8E84-426E-40DD-AFC4-6F175D3DCCD1}">
              <a14:hiddenFill xmlns:a14="http://schemas.microsoft.com/office/drawing/2010/main">
                <a:solidFill>
                  <a:srgbClr val="FFFFFF"/>
                </a:solidFill>
              </a14:hiddenFill>
            </a:ext>
          </a:extLst>
        </p:spPr>
      </p:pic>
      <p:sp>
        <p:nvSpPr>
          <p:cNvPr id="32" name="Rectangle 31">
            <a:extLst>
              <a:ext uri="{FF2B5EF4-FFF2-40B4-BE49-F238E27FC236}">
                <a16:creationId xmlns:a16="http://schemas.microsoft.com/office/drawing/2014/main" id="{B17487AE-BCB9-42A9-97EF-EF606FD59E91}"/>
              </a:ext>
            </a:extLst>
          </p:cNvPr>
          <p:cNvSpPr/>
          <p:nvPr/>
        </p:nvSpPr>
        <p:spPr>
          <a:xfrm>
            <a:off x="7651" y="6565286"/>
            <a:ext cx="4874695"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5" name="TextBox 24">
            <a:extLst>
              <a:ext uri="{FF2B5EF4-FFF2-40B4-BE49-F238E27FC236}">
                <a16:creationId xmlns:a16="http://schemas.microsoft.com/office/drawing/2014/main" id="{E28BE50A-1AA7-4A6E-942D-D00604891CFE}"/>
              </a:ext>
            </a:extLst>
          </p:cNvPr>
          <p:cNvSpPr txBox="1"/>
          <p:nvPr/>
        </p:nvSpPr>
        <p:spPr>
          <a:xfrm>
            <a:off x="52726" y="6769303"/>
            <a:ext cx="5082999" cy="861774"/>
          </a:xfrm>
          <a:prstGeom prst="rect">
            <a:avLst/>
          </a:prstGeom>
          <a:noFill/>
        </p:spPr>
        <p:txBody>
          <a:bodyPr wrap="square" rtlCol="0">
            <a:spAutoFit/>
          </a:bodyPr>
          <a:lstStyle/>
          <a:p>
            <a:r>
              <a:rPr lang="en-US" sz="5000" b="1" dirty="0">
                <a:solidFill>
                  <a:schemeClr val="bg1"/>
                </a:solidFill>
              </a:rPr>
              <a:t>EXTRACT DATA</a:t>
            </a:r>
          </a:p>
        </p:txBody>
      </p:sp>
      <p:sp>
        <p:nvSpPr>
          <p:cNvPr id="33" name="Rectangle 32">
            <a:extLst>
              <a:ext uri="{FF2B5EF4-FFF2-40B4-BE49-F238E27FC236}">
                <a16:creationId xmlns:a16="http://schemas.microsoft.com/office/drawing/2014/main" id="{4716807E-27A9-4CDF-A26A-8D83AB2DF83D}"/>
              </a:ext>
            </a:extLst>
          </p:cNvPr>
          <p:cNvSpPr/>
          <p:nvPr/>
        </p:nvSpPr>
        <p:spPr>
          <a:xfrm>
            <a:off x="7651" y="7914667"/>
            <a:ext cx="5969000"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3" name="TextBox 22">
            <a:extLst>
              <a:ext uri="{FF2B5EF4-FFF2-40B4-BE49-F238E27FC236}">
                <a16:creationId xmlns:a16="http://schemas.microsoft.com/office/drawing/2014/main" id="{4526C2AA-B6F9-44DF-8ACD-B8CEF30C2F99}"/>
              </a:ext>
            </a:extLst>
          </p:cNvPr>
          <p:cNvSpPr txBox="1"/>
          <p:nvPr/>
        </p:nvSpPr>
        <p:spPr>
          <a:xfrm>
            <a:off x="99818" y="8118684"/>
            <a:ext cx="6541466" cy="861774"/>
          </a:xfrm>
          <a:prstGeom prst="rect">
            <a:avLst/>
          </a:prstGeom>
          <a:solidFill>
            <a:srgbClr val="92D050"/>
          </a:solidFill>
        </p:spPr>
        <p:txBody>
          <a:bodyPr wrap="square" rtlCol="0">
            <a:spAutoFit/>
          </a:bodyPr>
          <a:lstStyle/>
          <a:p>
            <a:r>
              <a:rPr lang="en-US" sz="5000" b="1" dirty="0">
                <a:solidFill>
                  <a:schemeClr val="bg1"/>
                </a:solidFill>
              </a:rPr>
              <a:t>INTERACTIVE MAP</a:t>
            </a:r>
          </a:p>
        </p:txBody>
      </p:sp>
      <p:sp>
        <p:nvSpPr>
          <p:cNvPr id="34" name="Rectangle 33">
            <a:extLst>
              <a:ext uri="{FF2B5EF4-FFF2-40B4-BE49-F238E27FC236}">
                <a16:creationId xmlns:a16="http://schemas.microsoft.com/office/drawing/2014/main" id="{D8D88FB9-653C-4989-9AAC-E13C1DBB86FD}"/>
              </a:ext>
            </a:extLst>
          </p:cNvPr>
          <p:cNvSpPr/>
          <p:nvPr/>
        </p:nvSpPr>
        <p:spPr>
          <a:xfrm>
            <a:off x="0" y="9264048"/>
            <a:ext cx="7276699"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1" name="TextBox 20">
            <a:extLst>
              <a:ext uri="{FF2B5EF4-FFF2-40B4-BE49-F238E27FC236}">
                <a16:creationId xmlns:a16="http://schemas.microsoft.com/office/drawing/2014/main" id="{F210A28B-87FA-4771-9CE5-20F27CFC212F}"/>
              </a:ext>
            </a:extLst>
          </p:cNvPr>
          <p:cNvSpPr txBox="1"/>
          <p:nvPr/>
        </p:nvSpPr>
        <p:spPr>
          <a:xfrm>
            <a:off x="99818" y="9435871"/>
            <a:ext cx="7865088" cy="861774"/>
          </a:xfrm>
          <a:prstGeom prst="rect">
            <a:avLst/>
          </a:prstGeom>
          <a:noFill/>
        </p:spPr>
        <p:txBody>
          <a:bodyPr wrap="square" rtlCol="0">
            <a:spAutoFit/>
          </a:bodyPr>
          <a:lstStyle/>
          <a:p>
            <a:r>
              <a:rPr lang="en-US" sz="5000" b="1" dirty="0">
                <a:solidFill>
                  <a:schemeClr val="bg1"/>
                </a:solidFill>
              </a:rPr>
              <a:t>EXPLAIN DATA</a:t>
            </a:r>
          </a:p>
        </p:txBody>
      </p:sp>
      <p:pic>
        <p:nvPicPr>
          <p:cNvPr id="43" name="Picture 42" descr="A close up of a map&#10;&#10;Description automatically generated">
            <a:extLst>
              <a:ext uri="{FF2B5EF4-FFF2-40B4-BE49-F238E27FC236}">
                <a16:creationId xmlns:a16="http://schemas.microsoft.com/office/drawing/2014/main" id="{11007ABF-EFFE-4704-A9B2-C3B968D4C52A}"/>
              </a:ext>
            </a:extLst>
          </p:cNvPr>
          <p:cNvPicPr>
            <a:picLocks noChangeAspect="1"/>
          </p:cNvPicPr>
          <p:nvPr/>
        </p:nvPicPr>
        <p:blipFill rotWithShape="1">
          <a:blip r:embed="rId6">
            <a:extLst>
              <a:ext uri="{28A0092B-C50C-407E-A947-70E740481C1C}">
                <a14:useLocalDpi xmlns:a14="http://schemas.microsoft.com/office/drawing/2010/main" val="0"/>
              </a:ext>
            </a:extLst>
          </a:blip>
          <a:srcRect l="24452" t="20070" r="48643" b="32325"/>
          <a:stretch/>
        </p:blipFill>
        <p:spPr>
          <a:xfrm>
            <a:off x="15781591" y="7434679"/>
            <a:ext cx="6080146" cy="6051098"/>
          </a:xfrm>
          <a:prstGeom prst="rect">
            <a:avLst/>
          </a:prstGeom>
          <a:effectLst/>
        </p:spPr>
      </p:pic>
      <p:sp>
        <p:nvSpPr>
          <p:cNvPr id="3" name="TextBox 2">
            <a:extLst>
              <a:ext uri="{FF2B5EF4-FFF2-40B4-BE49-F238E27FC236}">
                <a16:creationId xmlns:a16="http://schemas.microsoft.com/office/drawing/2014/main" id="{509727F5-EC42-4639-B3A8-F61DBC6CC623}"/>
              </a:ext>
            </a:extLst>
          </p:cNvPr>
          <p:cNvSpPr txBox="1"/>
          <p:nvPr/>
        </p:nvSpPr>
        <p:spPr>
          <a:xfrm>
            <a:off x="27330403" y="8572873"/>
            <a:ext cx="9017326" cy="2400657"/>
          </a:xfrm>
          <a:prstGeom prst="rect">
            <a:avLst/>
          </a:prstGeom>
          <a:solidFill>
            <a:schemeClr val="bg1"/>
          </a:solidFill>
        </p:spPr>
        <p:txBody>
          <a:bodyPr wrap="square" rtlCol="0">
            <a:spAutoFit/>
          </a:bodyPr>
          <a:lstStyle/>
          <a:p>
            <a:pPr algn="r"/>
            <a:r>
              <a:rPr lang="en-US" sz="3000" dirty="0"/>
              <a:t>	Initial plotting of about 7000 parking spaces created tremendous lagging of nearly 7 seconds for each movement. The overlapping markers interfered with users’ understanding of the actual number of available parking in any particular region.</a:t>
            </a:r>
          </a:p>
        </p:txBody>
      </p:sp>
      <p:sp>
        <p:nvSpPr>
          <p:cNvPr id="5" name="TextBox 4">
            <a:extLst>
              <a:ext uri="{FF2B5EF4-FFF2-40B4-BE49-F238E27FC236}">
                <a16:creationId xmlns:a16="http://schemas.microsoft.com/office/drawing/2014/main" id="{9F0951A7-C749-4AD8-BA17-D06C93D3C717}"/>
              </a:ext>
            </a:extLst>
          </p:cNvPr>
          <p:cNvSpPr txBox="1"/>
          <p:nvPr/>
        </p:nvSpPr>
        <p:spPr>
          <a:xfrm>
            <a:off x="25660595" y="16125799"/>
            <a:ext cx="9523493" cy="861774"/>
          </a:xfrm>
          <a:prstGeom prst="rect">
            <a:avLst/>
          </a:prstGeom>
          <a:solidFill>
            <a:schemeClr val="accent1"/>
          </a:solidFill>
          <a:ln>
            <a:solidFill>
              <a:srgbClr val="0893E8"/>
            </a:solidFill>
          </a:ln>
        </p:spPr>
        <p:txBody>
          <a:bodyPr wrap="square" rtlCol="0">
            <a:spAutoFit/>
          </a:bodyPr>
          <a:lstStyle/>
          <a:p>
            <a:r>
              <a:rPr lang="en-US" sz="5000" dirty="0">
                <a:solidFill>
                  <a:schemeClr val="bg1"/>
                </a:solidFill>
              </a:rPr>
              <a:t>Marker Clustering</a:t>
            </a:r>
          </a:p>
        </p:txBody>
      </p:sp>
      <p:sp>
        <p:nvSpPr>
          <p:cNvPr id="7" name="TextBox 6">
            <a:extLst>
              <a:ext uri="{FF2B5EF4-FFF2-40B4-BE49-F238E27FC236}">
                <a16:creationId xmlns:a16="http://schemas.microsoft.com/office/drawing/2014/main" id="{32139AA7-446A-437B-8106-BE13439D3BD5}"/>
              </a:ext>
            </a:extLst>
          </p:cNvPr>
          <p:cNvSpPr txBox="1"/>
          <p:nvPr/>
        </p:nvSpPr>
        <p:spPr>
          <a:xfrm>
            <a:off x="9602811" y="7483780"/>
            <a:ext cx="5047438" cy="861774"/>
          </a:xfrm>
          <a:prstGeom prst="rect">
            <a:avLst/>
          </a:prstGeom>
          <a:solidFill>
            <a:schemeClr val="accent1"/>
          </a:solidFill>
        </p:spPr>
        <p:txBody>
          <a:bodyPr wrap="square" rtlCol="0">
            <a:spAutoFit/>
          </a:bodyPr>
          <a:lstStyle/>
          <a:p>
            <a:r>
              <a:rPr lang="en-US" sz="5000" dirty="0" err="1">
                <a:solidFill>
                  <a:schemeClr val="bg1"/>
                </a:solidFill>
              </a:rPr>
              <a:t>InfoWindow</a:t>
            </a:r>
            <a:endParaRPr lang="en-US" sz="5000" dirty="0">
              <a:solidFill>
                <a:schemeClr val="bg1"/>
              </a:solidFill>
            </a:endParaRPr>
          </a:p>
        </p:txBody>
      </p:sp>
      <p:sp>
        <p:nvSpPr>
          <p:cNvPr id="42" name="TextBox 41">
            <a:extLst>
              <a:ext uri="{FF2B5EF4-FFF2-40B4-BE49-F238E27FC236}">
                <a16:creationId xmlns:a16="http://schemas.microsoft.com/office/drawing/2014/main" id="{26926288-3B57-4A3F-A20C-9FE0C45481E6}"/>
              </a:ext>
            </a:extLst>
          </p:cNvPr>
          <p:cNvSpPr txBox="1"/>
          <p:nvPr/>
        </p:nvSpPr>
        <p:spPr>
          <a:xfrm>
            <a:off x="14954446" y="2407894"/>
            <a:ext cx="10112374" cy="861774"/>
          </a:xfrm>
          <a:prstGeom prst="rect">
            <a:avLst/>
          </a:prstGeom>
          <a:solidFill>
            <a:schemeClr val="accent1"/>
          </a:solidFill>
        </p:spPr>
        <p:txBody>
          <a:bodyPr wrap="square" rtlCol="0">
            <a:spAutoFit/>
          </a:bodyPr>
          <a:lstStyle/>
          <a:p>
            <a:r>
              <a:rPr lang="en-US" sz="5000" dirty="0">
                <a:solidFill>
                  <a:schemeClr val="bg1"/>
                </a:solidFill>
              </a:rPr>
              <a:t>Google Maps API</a:t>
            </a:r>
          </a:p>
        </p:txBody>
      </p:sp>
      <p:sp>
        <p:nvSpPr>
          <p:cNvPr id="2" name="TextBox 1">
            <a:extLst>
              <a:ext uri="{FF2B5EF4-FFF2-40B4-BE49-F238E27FC236}">
                <a16:creationId xmlns:a16="http://schemas.microsoft.com/office/drawing/2014/main" id="{A6164510-D049-4743-91ED-58DB1126B3DA}"/>
              </a:ext>
            </a:extLst>
          </p:cNvPr>
          <p:cNvSpPr txBox="1"/>
          <p:nvPr/>
        </p:nvSpPr>
        <p:spPr>
          <a:xfrm>
            <a:off x="14954446" y="3295987"/>
            <a:ext cx="10112374" cy="3323987"/>
          </a:xfrm>
          <a:prstGeom prst="rect">
            <a:avLst/>
          </a:prstGeom>
          <a:solidFill>
            <a:schemeClr val="bg1"/>
          </a:solidFill>
        </p:spPr>
        <p:txBody>
          <a:bodyPr wrap="square" rtlCol="0">
            <a:spAutoFit/>
          </a:bodyPr>
          <a:lstStyle/>
          <a:p>
            <a:r>
              <a:rPr lang="en-US" sz="3000" dirty="0">
                <a:latin typeface="Times New Roman" panose="02020603050405020304" pitchFamily="18" charset="0"/>
                <a:cs typeface="Times New Roman" panose="02020603050405020304" pitchFamily="18" charset="0"/>
              </a:rPr>
              <a:t>	Google Maps API (Application Platform Interface) is a development tool that allow developers to customize map visualization and interaction. As the project centers on plotting coordinates of parking meters, the main tools utilized are creating markers onto the map, integrating existing markers under clusters, and showing information about each parking meter for users’ readability.</a:t>
            </a:r>
          </a:p>
        </p:txBody>
      </p:sp>
      <p:sp>
        <p:nvSpPr>
          <p:cNvPr id="11" name="TextBox 10">
            <a:extLst>
              <a:ext uri="{FF2B5EF4-FFF2-40B4-BE49-F238E27FC236}">
                <a16:creationId xmlns:a16="http://schemas.microsoft.com/office/drawing/2014/main" id="{3F6B4C54-B9B0-487D-9628-01691EA3CF3B}"/>
              </a:ext>
            </a:extLst>
          </p:cNvPr>
          <p:cNvSpPr txBox="1"/>
          <p:nvPr/>
        </p:nvSpPr>
        <p:spPr>
          <a:xfrm>
            <a:off x="24513177" y="8850218"/>
            <a:ext cx="2925154" cy="1631216"/>
          </a:xfrm>
          <a:prstGeom prst="rect">
            <a:avLst/>
          </a:prstGeom>
          <a:solidFill>
            <a:schemeClr val="accent1"/>
          </a:solidFill>
          <a:ln>
            <a:noFill/>
          </a:ln>
        </p:spPr>
        <p:txBody>
          <a:bodyPr wrap="square" rtlCol="0">
            <a:spAutoFit/>
          </a:bodyPr>
          <a:lstStyle/>
          <a:p>
            <a:r>
              <a:rPr lang="en-US" sz="5000" dirty="0">
                <a:solidFill>
                  <a:schemeClr val="bg1"/>
                </a:solidFill>
              </a:rPr>
              <a:t>Big Data Problems</a:t>
            </a:r>
          </a:p>
        </p:txBody>
      </p:sp>
      <p:sp>
        <p:nvSpPr>
          <p:cNvPr id="18" name="TextBox 17">
            <a:extLst>
              <a:ext uri="{FF2B5EF4-FFF2-40B4-BE49-F238E27FC236}">
                <a16:creationId xmlns:a16="http://schemas.microsoft.com/office/drawing/2014/main" id="{D336B204-17C9-461B-A773-136F7930ACB5}"/>
              </a:ext>
            </a:extLst>
          </p:cNvPr>
          <p:cNvSpPr txBox="1"/>
          <p:nvPr/>
        </p:nvSpPr>
        <p:spPr>
          <a:xfrm>
            <a:off x="25660595" y="16986670"/>
            <a:ext cx="9523493" cy="3323987"/>
          </a:xfrm>
          <a:prstGeom prst="rect">
            <a:avLst/>
          </a:prstGeom>
          <a:solidFill>
            <a:schemeClr val="bg1"/>
          </a:solidFill>
        </p:spPr>
        <p:txBody>
          <a:bodyPr wrap="square" rtlCol="0">
            <a:spAutoFit/>
          </a:bodyPr>
          <a:lstStyle/>
          <a:p>
            <a:r>
              <a:rPr lang="en-US" sz="3000" dirty="0"/>
              <a:t>	Grouping markers into clusters helps computers keep better track of all the markers’ location by assigning markers to specific regions. Depending on the zoom level, the clusters will merge or break up into other clusters to represent the general region. The number label on each marker cluster tells users the number of available parking of a particular area. </a:t>
            </a:r>
          </a:p>
        </p:txBody>
      </p:sp>
      <p:sp>
        <p:nvSpPr>
          <p:cNvPr id="20" name="TextBox 19">
            <a:extLst>
              <a:ext uri="{FF2B5EF4-FFF2-40B4-BE49-F238E27FC236}">
                <a16:creationId xmlns:a16="http://schemas.microsoft.com/office/drawing/2014/main" id="{4E825DE9-8B63-42E7-8C2D-B3D0FEBC1201}"/>
              </a:ext>
            </a:extLst>
          </p:cNvPr>
          <p:cNvSpPr txBox="1"/>
          <p:nvPr/>
        </p:nvSpPr>
        <p:spPr>
          <a:xfrm>
            <a:off x="9720839" y="8362591"/>
            <a:ext cx="5040511" cy="4708981"/>
          </a:xfrm>
          <a:prstGeom prst="rect">
            <a:avLst/>
          </a:prstGeom>
          <a:noFill/>
        </p:spPr>
        <p:txBody>
          <a:bodyPr wrap="square" rtlCol="0">
            <a:spAutoFit/>
          </a:bodyPr>
          <a:lstStyle/>
          <a:p>
            <a:r>
              <a:rPr lang="en-US" sz="3000" dirty="0"/>
              <a:t>	To allow users to know more about a parking space other than the time that it is free, a pop-up window will appear upon clicking the marker. Useful information such as the space type and metered period will help users have an easier time choosing the right parking space.</a:t>
            </a:r>
          </a:p>
        </p:txBody>
      </p:sp>
      <p:pic>
        <p:nvPicPr>
          <p:cNvPr id="30" name="Picture 29" descr="A close up of a map&#10;&#10;Description automatically generated">
            <a:extLst>
              <a:ext uri="{FF2B5EF4-FFF2-40B4-BE49-F238E27FC236}">
                <a16:creationId xmlns:a16="http://schemas.microsoft.com/office/drawing/2014/main" id="{63F967EF-AB21-4AF5-B495-527D091DB95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039993" y="14143686"/>
            <a:ext cx="11153607" cy="6273903"/>
          </a:xfrm>
          <a:prstGeom prst="rect">
            <a:avLst/>
          </a:prstGeom>
          <a:effectLst/>
        </p:spPr>
      </p:pic>
      <p:sp>
        <p:nvSpPr>
          <p:cNvPr id="6" name="Arrow: Bent 5">
            <a:extLst>
              <a:ext uri="{FF2B5EF4-FFF2-40B4-BE49-F238E27FC236}">
                <a16:creationId xmlns:a16="http://schemas.microsoft.com/office/drawing/2014/main" id="{072AD783-2ABB-4B8A-8663-10B092F713B2}"/>
              </a:ext>
            </a:extLst>
          </p:cNvPr>
          <p:cNvSpPr/>
          <p:nvPr/>
        </p:nvSpPr>
        <p:spPr>
          <a:xfrm rot="10800000">
            <a:off x="34352778" y="11523200"/>
            <a:ext cx="2627086" cy="2604829"/>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Bent 13">
            <a:extLst>
              <a:ext uri="{FF2B5EF4-FFF2-40B4-BE49-F238E27FC236}">
                <a16:creationId xmlns:a16="http://schemas.microsoft.com/office/drawing/2014/main" id="{A2BE3CEF-3999-47BB-91E7-57B4FD34E23C}"/>
              </a:ext>
            </a:extLst>
          </p:cNvPr>
          <p:cNvSpPr/>
          <p:nvPr/>
        </p:nvSpPr>
        <p:spPr>
          <a:xfrm rot="16200000">
            <a:off x="10817134" y="14020168"/>
            <a:ext cx="2412999" cy="2660034"/>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6" name="Picture 15" descr="A person posing for the camera&#10;&#10;Description automatically generated">
            <a:extLst>
              <a:ext uri="{FF2B5EF4-FFF2-40B4-BE49-F238E27FC236}">
                <a16:creationId xmlns:a16="http://schemas.microsoft.com/office/drawing/2014/main" id="{D92134B4-2FBC-4823-8931-D2847B45E27D}"/>
              </a:ext>
            </a:extLst>
          </p:cNvPr>
          <p:cNvPicPr>
            <a:picLocks noChangeAspect="1"/>
          </p:cNvPicPr>
          <p:nvPr/>
        </p:nvPicPr>
        <p:blipFill rotWithShape="1">
          <a:blip r:embed="rId8">
            <a:extLst>
              <a:ext uri="{28A0092B-C50C-407E-A947-70E740481C1C}">
                <a14:useLocalDpi xmlns:a14="http://schemas.microsoft.com/office/drawing/2010/main" val="0"/>
              </a:ext>
            </a:extLst>
          </a:blip>
          <a:srcRect t="8905" b="10838"/>
          <a:stretch/>
        </p:blipFill>
        <p:spPr>
          <a:xfrm>
            <a:off x="701454" y="13187471"/>
            <a:ext cx="3076474" cy="4476749"/>
          </a:xfrm>
          <a:prstGeom prst="rect">
            <a:avLst/>
          </a:prstGeom>
        </p:spPr>
      </p:pic>
      <p:sp>
        <p:nvSpPr>
          <p:cNvPr id="17" name="TextBox 16">
            <a:extLst>
              <a:ext uri="{FF2B5EF4-FFF2-40B4-BE49-F238E27FC236}">
                <a16:creationId xmlns:a16="http://schemas.microsoft.com/office/drawing/2014/main" id="{7F2CB9ED-8135-43A7-AD23-E150002632E8}"/>
              </a:ext>
            </a:extLst>
          </p:cNvPr>
          <p:cNvSpPr txBox="1"/>
          <p:nvPr/>
        </p:nvSpPr>
        <p:spPr>
          <a:xfrm>
            <a:off x="4073131" y="12257248"/>
            <a:ext cx="4844184" cy="6555641"/>
          </a:xfrm>
          <a:prstGeom prst="rect">
            <a:avLst/>
          </a:prstGeom>
          <a:noFill/>
          <a:ln>
            <a:noFill/>
          </a:ln>
        </p:spPr>
        <p:txBody>
          <a:bodyPr wrap="square" rtlCol="0">
            <a:spAutoFit/>
          </a:bodyPr>
          <a:lstStyle/>
          <a:p>
            <a:r>
              <a:rPr lang="en-US" sz="3000" b="1" dirty="0" err="1">
                <a:solidFill>
                  <a:srgbClr val="1D86A3"/>
                </a:solidFill>
              </a:rPr>
              <a:t>Uyen</a:t>
            </a:r>
            <a:r>
              <a:rPr lang="en-US" sz="3000" b="1" dirty="0">
                <a:solidFill>
                  <a:srgbClr val="1D86A3"/>
                </a:solidFill>
              </a:rPr>
              <a:t> Nguyen </a:t>
            </a:r>
            <a:r>
              <a:rPr lang="en-US" sz="3000" dirty="0">
                <a:solidFill>
                  <a:srgbClr val="1D86A3"/>
                </a:solidFill>
              </a:rPr>
              <a:t>is a first-year undergraduate at Massachusetts Institute of Technology(MIT), aspiring to major in Electrical Engineering and Computer Science. She developed the Google maps platform for this project. Currently, she is also programming for the MIT Solar Electric Vehicle Team. She is a proud and active veteran of FIRST Robotics and VEX Robotics.</a:t>
            </a:r>
          </a:p>
        </p:txBody>
      </p:sp>
    </p:spTree>
    <p:extLst>
      <p:ext uri="{BB962C8B-B14F-4D97-AF65-F5344CB8AC3E}">
        <p14:creationId xmlns:p14="http://schemas.microsoft.com/office/powerpoint/2010/main" val="2174882271"/>
      </p:ext>
    </p:extLst>
  </p:cSld>
  <p:clrMapOvr>
    <a:masterClrMapping/>
  </p:clrMapOvr>
</p:sld>
</file>

<file path=ppt/theme/theme1.xml><?xml version="1.0" encoding="utf-8"?>
<a:theme xmlns:a="http://schemas.openxmlformats.org/drawingml/2006/main" name="Fra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282</TotalTime>
  <Words>86</Words>
  <Application>Microsoft Office PowerPoint</Application>
  <PresentationFormat>Custom</PresentationFormat>
  <Paragraphs>14</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Corbel</vt:lpstr>
      <vt:lpstr>Times New Roman</vt:lpstr>
      <vt:lpstr>Wingdings 2</vt:lpstr>
      <vt:lpstr>Frame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Jessica Nguyen</dc:creator>
  <cp:lastModifiedBy>Jessica Nguyen</cp:lastModifiedBy>
  <cp:revision>23</cp:revision>
  <dcterms:created xsi:type="dcterms:W3CDTF">2019-01-24T19:06:34Z</dcterms:created>
  <dcterms:modified xsi:type="dcterms:W3CDTF">2019-01-28T20:40:04Z</dcterms:modified>
</cp:coreProperties>
</file>